
<file path=[Content_Types].xml><?xml version="1.0" encoding="utf-8"?>
<Types xmlns="http://schemas.openxmlformats.org/package/2006/content-types"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jpe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jpe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jpe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jpe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197276"/>
            <a:ext cx="16620508" cy="12465381"/>
          </a:xfrm>
          <a:custGeom>
            <a:avLst/>
            <a:gdLst/>
            <a:ahLst/>
            <a:cxnLst/>
            <a:rect r="r" b="b" t="t" l="l"/>
            <a:pathLst>
              <a:path h="12465381" w="16620508">
                <a:moveTo>
                  <a:pt x="0" y="0"/>
                </a:moveTo>
                <a:lnTo>
                  <a:pt x="16620508" y="0"/>
                </a:lnTo>
                <a:lnTo>
                  <a:pt x="16620508" y="12465381"/>
                </a:lnTo>
                <a:lnTo>
                  <a:pt x="0" y="1246538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-841310"/>
            <a:ext cx="16230600" cy="12172950"/>
          </a:xfrm>
          <a:custGeom>
            <a:avLst/>
            <a:gdLst/>
            <a:ahLst/>
            <a:cxnLst/>
            <a:rect r="r" b="b" t="t" l="l"/>
            <a:pathLst>
              <a:path h="12172950" w="16230600">
                <a:moveTo>
                  <a:pt x="0" y="0"/>
                </a:moveTo>
                <a:lnTo>
                  <a:pt x="16230600" y="0"/>
                </a:lnTo>
                <a:lnTo>
                  <a:pt x="16230600" y="12172950"/>
                </a:lnTo>
                <a:lnTo>
                  <a:pt x="0" y="121729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794203" y="-737695"/>
            <a:ext cx="14699594" cy="11024695"/>
          </a:xfrm>
          <a:custGeom>
            <a:avLst/>
            <a:gdLst/>
            <a:ahLst/>
            <a:cxnLst/>
            <a:rect r="r" b="b" t="t" l="l"/>
            <a:pathLst>
              <a:path h="11024695" w="14699594">
                <a:moveTo>
                  <a:pt x="0" y="0"/>
                </a:moveTo>
                <a:lnTo>
                  <a:pt x="14699594" y="0"/>
                </a:lnTo>
                <a:lnTo>
                  <a:pt x="14699594" y="11024695"/>
                </a:lnTo>
                <a:lnTo>
                  <a:pt x="0" y="110246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-595674"/>
            <a:ext cx="15304465" cy="11478349"/>
          </a:xfrm>
          <a:custGeom>
            <a:avLst/>
            <a:gdLst/>
            <a:ahLst/>
            <a:cxnLst/>
            <a:rect r="r" b="b" t="t" l="l"/>
            <a:pathLst>
              <a:path h="11478349" w="15304465">
                <a:moveTo>
                  <a:pt x="0" y="0"/>
                </a:moveTo>
                <a:lnTo>
                  <a:pt x="15304465" y="0"/>
                </a:lnTo>
                <a:lnTo>
                  <a:pt x="15304465" y="11478348"/>
                </a:lnTo>
                <a:lnTo>
                  <a:pt x="0" y="114783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876281" y="378261"/>
            <a:ext cx="13211653" cy="9908739"/>
          </a:xfrm>
          <a:custGeom>
            <a:avLst/>
            <a:gdLst/>
            <a:ahLst/>
            <a:cxnLst/>
            <a:rect r="r" b="b" t="t" l="l"/>
            <a:pathLst>
              <a:path h="9908739" w="13211653">
                <a:moveTo>
                  <a:pt x="0" y="0"/>
                </a:moveTo>
                <a:lnTo>
                  <a:pt x="13211652" y="0"/>
                </a:lnTo>
                <a:lnTo>
                  <a:pt x="13211652" y="9908739"/>
                </a:lnTo>
                <a:lnTo>
                  <a:pt x="0" y="99087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395067" y="634901"/>
            <a:ext cx="13147167" cy="9860375"/>
          </a:xfrm>
          <a:custGeom>
            <a:avLst/>
            <a:gdLst/>
            <a:ahLst/>
            <a:cxnLst/>
            <a:rect r="r" b="b" t="t" l="l"/>
            <a:pathLst>
              <a:path h="9860375" w="13147167">
                <a:moveTo>
                  <a:pt x="0" y="0"/>
                </a:moveTo>
                <a:lnTo>
                  <a:pt x="13147167" y="0"/>
                </a:lnTo>
                <a:lnTo>
                  <a:pt x="13147167" y="9860375"/>
                </a:lnTo>
                <a:lnTo>
                  <a:pt x="0" y="98603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69652"/>
            <a:ext cx="16584818" cy="12438614"/>
          </a:xfrm>
          <a:custGeom>
            <a:avLst/>
            <a:gdLst/>
            <a:ahLst/>
            <a:cxnLst/>
            <a:rect r="r" b="b" t="t" l="l"/>
            <a:pathLst>
              <a:path h="12438614" w="16584818">
                <a:moveTo>
                  <a:pt x="0" y="0"/>
                </a:moveTo>
                <a:lnTo>
                  <a:pt x="16584818" y="0"/>
                </a:lnTo>
                <a:lnTo>
                  <a:pt x="16584818" y="12438613"/>
                </a:lnTo>
                <a:lnTo>
                  <a:pt x="0" y="124386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86218" y="697877"/>
            <a:ext cx="17715565" cy="13286674"/>
          </a:xfrm>
          <a:custGeom>
            <a:avLst/>
            <a:gdLst/>
            <a:ahLst/>
            <a:cxnLst/>
            <a:rect r="r" b="b" t="t" l="l"/>
            <a:pathLst>
              <a:path h="13286674" w="17715565">
                <a:moveTo>
                  <a:pt x="0" y="0"/>
                </a:moveTo>
                <a:lnTo>
                  <a:pt x="17715564" y="0"/>
                </a:lnTo>
                <a:lnTo>
                  <a:pt x="17715564" y="13286673"/>
                </a:lnTo>
                <a:lnTo>
                  <a:pt x="0" y="132866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673367" y="0"/>
            <a:ext cx="16252129" cy="12189097"/>
          </a:xfrm>
          <a:custGeom>
            <a:avLst/>
            <a:gdLst/>
            <a:ahLst/>
            <a:cxnLst/>
            <a:rect r="r" b="b" t="t" l="l"/>
            <a:pathLst>
              <a:path h="12189097" w="16252129">
                <a:moveTo>
                  <a:pt x="0" y="0"/>
                </a:moveTo>
                <a:lnTo>
                  <a:pt x="16252129" y="0"/>
                </a:lnTo>
                <a:lnTo>
                  <a:pt x="16252129" y="12189097"/>
                </a:lnTo>
                <a:lnTo>
                  <a:pt x="0" y="121890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597774" y="1028700"/>
            <a:ext cx="15032157" cy="11274118"/>
          </a:xfrm>
          <a:custGeom>
            <a:avLst/>
            <a:gdLst/>
            <a:ahLst/>
            <a:cxnLst/>
            <a:rect r="r" b="b" t="t" l="l"/>
            <a:pathLst>
              <a:path h="11274118" w="15032157">
                <a:moveTo>
                  <a:pt x="0" y="0"/>
                </a:moveTo>
                <a:lnTo>
                  <a:pt x="15032157" y="0"/>
                </a:lnTo>
                <a:lnTo>
                  <a:pt x="15032157" y="11274118"/>
                </a:lnTo>
                <a:lnTo>
                  <a:pt x="0" y="112741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2419925"/>
            <a:ext cx="18235667" cy="13676750"/>
          </a:xfrm>
          <a:custGeom>
            <a:avLst/>
            <a:gdLst/>
            <a:ahLst/>
            <a:cxnLst/>
            <a:rect r="r" b="b" t="t" l="l"/>
            <a:pathLst>
              <a:path h="13676750" w="18235667">
                <a:moveTo>
                  <a:pt x="0" y="0"/>
                </a:moveTo>
                <a:lnTo>
                  <a:pt x="18235667" y="0"/>
                </a:lnTo>
                <a:lnTo>
                  <a:pt x="18235667" y="13676750"/>
                </a:lnTo>
                <a:lnTo>
                  <a:pt x="0" y="136767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81100" y="-522374"/>
            <a:ext cx="15515397" cy="11636548"/>
          </a:xfrm>
          <a:custGeom>
            <a:avLst/>
            <a:gdLst/>
            <a:ahLst/>
            <a:cxnLst/>
            <a:rect r="r" b="b" t="t" l="l"/>
            <a:pathLst>
              <a:path h="11636548" w="15515397">
                <a:moveTo>
                  <a:pt x="0" y="0"/>
                </a:moveTo>
                <a:lnTo>
                  <a:pt x="15515397" y="0"/>
                </a:lnTo>
                <a:lnTo>
                  <a:pt x="15515397" y="11636548"/>
                </a:lnTo>
                <a:lnTo>
                  <a:pt x="0" y="116365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628461" y="256846"/>
            <a:ext cx="13031078" cy="9773309"/>
          </a:xfrm>
          <a:custGeom>
            <a:avLst/>
            <a:gdLst/>
            <a:ahLst/>
            <a:cxnLst/>
            <a:rect r="r" b="b" t="t" l="l"/>
            <a:pathLst>
              <a:path h="9773309" w="13031078">
                <a:moveTo>
                  <a:pt x="0" y="0"/>
                </a:moveTo>
                <a:lnTo>
                  <a:pt x="13031078" y="0"/>
                </a:lnTo>
                <a:lnTo>
                  <a:pt x="13031078" y="9773308"/>
                </a:lnTo>
                <a:lnTo>
                  <a:pt x="0" y="97733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533586" y="607427"/>
            <a:ext cx="13401909" cy="10051432"/>
          </a:xfrm>
          <a:custGeom>
            <a:avLst/>
            <a:gdLst/>
            <a:ahLst/>
            <a:cxnLst/>
            <a:rect r="r" b="b" t="t" l="l"/>
            <a:pathLst>
              <a:path h="10051432" w="13401909">
                <a:moveTo>
                  <a:pt x="0" y="0"/>
                </a:moveTo>
                <a:lnTo>
                  <a:pt x="13401909" y="0"/>
                </a:lnTo>
                <a:lnTo>
                  <a:pt x="13401909" y="10051432"/>
                </a:lnTo>
                <a:lnTo>
                  <a:pt x="0" y="100514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029022" y="557267"/>
            <a:ext cx="12229956" cy="9172467"/>
          </a:xfrm>
          <a:custGeom>
            <a:avLst/>
            <a:gdLst/>
            <a:ahLst/>
            <a:cxnLst/>
            <a:rect r="r" b="b" t="t" l="l"/>
            <a:pathLst>
              <a:path h="9172467" w="12229956">
                <a:moveTo>
                  <a:pt x="0" y="0"/>
                </a:moveTo>
                <a:lnTo>
                  <a:pt x="12229956" y="0"/>
                </a:lnTo>
                <a:lnTo>
                  <a:pt x="12229956" y="9172466"/>
                </a:lnTo>
                <a:lnTo>
                  <a:pt x="0" y="91724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470701" y="446038"/>
            <a:ext cx="13369637" cy="10027227"/>
          </a:xfrm>
          <a:custGeom>
            <a:avLst/>
            <a:gdLst/>
            <a:ahLst/>
            <a:cxnLst/>
            <a:rect r="r" b="b" t="t" l="l"/>
            <a:pathLst>
              <a:path h="10027227" w="13369637">
                <a:moveTo>
                  <a:pt x="0" y="0"/>
                </a:moveTo>
                <a:lnTo>
                  <a:pt x="13369636" y="0"/>
                </a:lnTo>
                <a:lnTo>
                  <a:pt x="13369636" y="10027227"/>
                </a:lnTo>
                <a:lnTo>
                  <a:pt x="0" y="100272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917637" y="689026"/>
            <a:ext cx="15341663" cy="11506248"/>
          </a:xfrm>
          <a:custGeom>
            <a:avLst/>
            <a:gdLst/>
            <a:ahLst/>
            <a:cxnLst/>
            <a:rect r="r" b="b" t="t" l="l"/>
            <a:pathLst>
              <a:path h="11506248" w="15341663">
                <a:moveTo>
                  <a:pt x="0" y="0"/>
                </a:moveTo>
                <a:lnTo>
                  <a:pt x="15341663" y="0"/>
                </a:lnTo>
                <a:lnTo>
                  <a:pt x="15341663" y="11506248"/>
                </a:lnTo>
                <a:lnTo>
                  <a:pt x="0" y="115062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DAGubBcxj2k</dc:identifier>
  <dcterms:modified xsi:type="dcterms:W3CDTF">2011-08-01T06:04:30Z</dcterms:modified>
  <cp:revision>1</cp:revision>
</cp:coreProperties>
</file>